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7556500" cy="10693400"/>
  <p:notesSz cx="6858000" cy="9144000"/>
  <p:embeddedFontLst>
    <p:embeddedFont>
      <p:font typeface="윤고딕 Semi-Bold" charset="1" panose="020B0603000000000000"/>
      <p:regular r:id="rId9"/>
    </p:embeddedFont>
    <p:embeddedFont>
      <p:font typeface="윤고딕 Bold" charset="1" panose="020B080300000000000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F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4750" y="365665"/>
            <a:ext cx="6830614" cy="9960702"/>
            <a:chOff x="0" y="0"/>
            <a:chExt cx="2447938" cy="35696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47938" cy="3569691"/>
            </a:xfrm>
            <a:custGeom>
              <a:avLst/>
              <a:gdLst/>
              <a:ahLst/>
              <a:cxnLst/>
              <a:rect r="r" b="b" t="t" l="l"/>
              <a:pathLst>
                <a:path h="3569691" w="2447938">
                  <a:moveTo>
                    <a:pt x="41936" y="0"/>
                  </a:moveTo>
                  <a:lnTo>
                    <a:pt x="2406001" y="0"/>
                  </a:lnTo>
                  <a:cubicBezTo>
                    <a:pt x="2417123" y="0"/>
                    <a:pt x="2427790" y="4418"/>
                    <a:pt x="2435655" y="12283"/>
                  </a:cubicBezTo>
                  <a:cubicBezTo>
                    <a:pt x="2443519" y="20147"/>
                    <a:pt x="2447938" y="30814"/>
                    <a:pt x="2447938" y="41936"/>
                  </a:cubicBezTo>
                  <a:lnTo>
                    <a:pt x="2447938" y="3527754"/>
                  </a:lnTo>
                  <a:cubicBezTo>
                    <a:pt x="2447938" y="3538877"/>
                    <a:pt x="2443519" y="3549543"/>
                    <a:pt x="2435655" y="3557408"/>
                  </a:cubicBezTo>
                  <a:cubicBezTo>
                    <a:pt x="2427790" y="3565272"/>
                    <a:pt x="2417123" y="3569691"/>
                    <a:pt x="2406001" y="3569691"/>
                  </a:cubicBezTo>
                  <a:lnTo>
                    <a:pt x="41936" y="3569691"/>
                  </a:lnTo>
                  <a:cubicBezTo>
                    <a:pt x="30814" y="3569691"/>
                    <a:pt x="20147" y="3565272"/>
                    <a:pt x="12283" y="3557408"/>
                  </a:cubicBezTo>
                  <a:cubicBezTo>
                    <a:pt x="4418" y="3549543"/>
                    <a:pt x="0" y="3538877"/>
                    <a:pt x="0" y="3527754"/>
                  </a:cubicBezTo>
                  <a:lnTo>
                    <a:pt x="0" y="41936"/>
                  </a:lnTo>
                  <a:cubicBezTo>
                    <a:pt x="0" y="30814"/>
                    <a:pt x="4418" y="20147"/>
                    <a:pt x="12283" y="12283"/>
                  </a:cubicBezTo>
                  <a:cubicBezTo>
                    <a:pt x="20147" y="4418"/>
                    <a:pt x="30814" y="0"/>
                    <a:pt x="4193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47938" cy="3607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095371" y="4307930"/>
            <a:ext cx="5369144" cy="0"/>
          </a:xfrm>
          <a:prstGeom prst="line">
            <a:avLst/>
          </a:prstGeom>
          <a:ln cap="flat" w="9525">
            <a:solidFill>
              <a:srgbClr val="5E6C5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095685" y="1003395"/>
            <a:ext cx="5369401" cy="1480666"/>
            <a:chOff x="0" y="0"/>
            <a:chExt cx="7159202" cy="1974222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7158859" cy="1974222"/>
              <a:chOff x="0" y="0"/>
              <a:chExt cx="739970" cy="20406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39970" cy="204064"/>
              </a:xfrm>
              <a:custGeom>
                <a:avLst/>
                <a:gdLst/>
                <a:ahLst/>
                <a:cxnLst/>
                <a:rect r="r" b="b" t="t" l="l"/>
                <a:pathLst>
                  <a:path h="204064" w="739970">
                    <a:moveTo>
                      <a:pt x="102032" y="0"/>
                    </a:moveTo>
                    <a:lnTo>
                      <a:pt x="637938" y="0"/>
                    </a:lnTo>
                    <a:cubicBezTo>
                      <a:pt x="664998" y="0"/>
                      <a:pt x="690951" y="10750"/>
                      <a:pt x="710085" y="29884"/>
                    </a:cubicBezTo>
                    <a:cubicBezTo>
                      <a:pt x="729220" y="49019"/>
                      <a:pt x="739970" y="74971"/>
                      <a:pt x="739970" y="102032"/>
                    </a:cubicBezTo>
                    <a:lnTo>
                      <a:pt x="739970" y="102032"/>
                    </a:lnTo>
                    <a:cubicBezTo>
                      <a:pt x="739970" y="158383"/>
                      <a:pt x="694289" y="204064"/>
                      <a:pt x="637938" y="204064"/>
                    </a:cubicBezTo>
                    <a:lnTo>
                      <a:pt x="102032" y="204064"/>
                    </a:lnTo>
                    <a:cubicBezTo>
                      <a:pt x="74971" y="204064"/>
                      <a:pt x="49019" y="193314"/>
                      <a:pt x="29884" y="174179"/>
                    </a:cubicBezTo>
                    <a:cubicBezTo>
                      <a:pt x="10750" y="155045"/>
                      <a:pt x="0" y="129093"/>
                      <a:pt x="0" y="102032"/>
                    </a:cubicBezTo>
                    <a:lnTo>
                      <a:pt x="0" y="102032"/>
                    </a:lnTo>
                    <a:cubicBezTo>
                      <a:pt x="0" y="74971"/>
                      <a:pt x="10750" y="49019"/>
                      <a:pt x="29884" y="29884"/>
                    </a:cubicBezTo>
                    <a:cubicBezTo>
                      <a:pt x="49019" y="10750"/>
                      <a:pt x="74971" y="0"/>
                      <a:pt x="10203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rnd">
                <a:solidFill>
                  <a:srgbClr val="5E6C5B"/>
                </a:solidFill>
                <a:prstDash val="solid"/>
                <a:round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28575"/>
                <a:ext cx="739970" cy="23263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343" y="593624"/>
              <a:ext cx="7158859" cy="7266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E6C5B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Signal EQ &amp; Analyzer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56443" y="2990941"/>
            <a:ext cx="6047886" cy="778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“Band 맞춤형 EQ &amp; Analyzer” </a:t>
            </a:r>
          </a:p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원하시는 성능으로 (Sub)Optimal하게 튜닝 가능! 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소중한 Signal을 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실시간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으로 분석 및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필터링 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해드립니다.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255725" y="5468255"/>
            <a:ext cx="1274325" cy="1274325"/>
          </a:xfrm>
          <a:custGeom>
            <a:avLst/>
            <a:gdLst/>
            <a:ahLst/>
            <a:cxnLst/>
            <a:rect r="r" b="b" t="t" l="l"/>
            <a:pathLst>
              <a:path h="1274325" w="1274325">
                <a:moveTo>
                  <a:pt x="0" y="0"/>
                </a:moveTo>
                <a:lnTo>
                  <a:pt x="1274325" y="0"/>
                </a:lnTo>
                <a:lnTo>
                  <a:pt x="1274325" y="1274325"/>
                </a:lnTo>
                <a:lnTo>
                  <a:pt x="0" y="12743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39658" y="6956773"/>
            <a:ext cx="1290391" cy="1290391"/>
          </a:xfrm>
          <a:custGeom>
            <a:avLst/>
            <a:gdLst/>
            <a:ahLst/>
            <a:cxnLst/>
            <a:rect r="r" b="b" t="t" l="l"/>
            <a:pathLst>
              <a:path h="1290391" w="1290391">
                <a:moveTo>
                  <a:pt x="0" y="0"/>
                </a:moveTo>
                <a:lnTo>
                  <a:pt x="1290392" y="0"/>
                </a:lnTo>
                <a:lnTo>
                  <a:pt x="1290392" y="1290392"/>
                </a:lnTo>
                <a:lnTo>
                  <a:pt x="0" y="12903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258620" y="8583637"/>
            <a:ext cx="1271430" cy="1266483"/>
          </a:xfrm>
          <a:custGeom>
            <a:avLst/>
            <a:gdLst/>
            <a:ahLst/>
            <a:cxnLst/>
            <a:rect r="r" b="b" t="t" l="l"/>
            <a:pathLst>
              <a:path h="1266483" w="1271430">
                <a:moveTo>
                  <a:pt x="0" y="0"/>
                </a:moveTo>
                <a:lnTo>
                  <a:pt x="1271430" y="0"/>
                </a:lnTo>
                <a:lnTo>
                  <a:pt x="1271430" y="1266483"/>
                </a:lnTo>
                <a:lnTo>
                  <a:pt x="0" y="12664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994268" y="5942381"/>
            <a:ext cx="3619798" cy="28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Analog 신호를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주파수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대역으로 변환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119619" y="7462393"/>
            <a:ext cx="3576340" cy="292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주파수 대역으로 변환된 성분을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시각화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119879" y="9053842"/>
            <a:ext cx="3576079" cy="28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3-Band(LPH, HPF, BPF)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필터링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49512" y="6064002"/>
            <a:ext cx="99170" cy="9917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512" y="7578225"/>
            <a:ext cx="99170" cy="9917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9512" y="9191619"/>
            <a:ext cx="99170" cy="9917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56000" y="4642811"/>
            <a:ext cx="2488670" cy="504441"/>
            <a:chOff x="0" y="0"/>
            <a:chExt cx="3318227" cy="672587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3318227" cy="672587"/>
              <a:chOff x="0" y="0"/>
              <a:chExt cx="342986" cy="69521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342986" cy="69521"/>
              </a:xfrm>
              <a:custGeom>
                <a:avLst/>
                <a:gdLst/>
                <a:ahLst/>
                <a:cxnLst/>
                <a:rect r="r" b="b" t="t" l="l"/>
                <a:pathLst>
                  <a:path h="69521" w="342986">
                    <a:moveTo>
                      <a:pt x="34761" y="0"/>
                    </a:moveTo>
                    <a:lnTo>
                      <a:pt x="308225" y="0"/>
                    </a:lnTo>
                    <a:cubicBezTo>
                      <a:pt x="317444" y="0"/>
                      <a:pt x="326286" y="3662"/>
                      <a:pt x="332805" y="10181"/>
                    </a:cubicBezTo>
                    <a:cubicBezTo>
                      <a:pt x="339324" y="16700"/>
                      <a:pt x="342986" y="25542"/>
                      <a:pt x="342986" y="34761"/>
                    </a:cubicBezTo>
                    <a:lnTo>
                      <a:pt x="342986" y="34761"/>
                    </a:lnTo>
                    <a:cubicBezTo>
                      <a:pt x="342986" y="43980"/>
                      <a:pt x="339324" y="52821"/>
                      <a:pt x="332805" y="59340"/>
                    </a:cubicBezTo>
                    <a:cubicBezTo>
                      <a:pt x="326286" y="65859"/>
                      <a:pt x="317444" y="69521"/>
                      <a:pt x="308225" y="69521"/>
                    </a:cubicBezTo>
                    <a:lnTo>
                      <a:pt x="34761" y="69521"/>
                    </a:lnTo>
                    <a:cubicBezTo>
                      <a:pt x="25542" y="69521"/>
                      <a:pt x="16700" y="65859"/>
                      <a:pt x="10181" y="59340"/>
                    </a:cubicBezTo>
                    <a:cubicBezTo>
                      <a:pt x="3662" y="52821"/>
                      <a:pt x="0" y="43980"/>
                      <a:pt x="0" y="34761"/>
                    </a:cubicBezTo>
                    <a:lnTo>
                      <a:pt x="0" y="34761"/>
                    </a:lnTo>
                    <a:cubicBezTo>
                      <a:pt x="0" y="25542"/>
                      <a:pt x="3662" y="16700"/>
                      <a:pt x="10181" y="10181"/>
                    </a:cubicBezTo>
                    <a:cubicBezTo>
                      <a:pt x="16700" y="3662"/>
                      <a:pt x="25542" y="0"/>
                      <a:pt x="34761" y="0"/>
                    </a:cubicBezTo>
                    <a:close/>
                  </a:path>
                </a:pathLst>
              </a:custGeom>
              <a:solidFill>
                <a:srgbClr val="5E6C5B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28575"/>
                <a:ext cx="342986" cy="9809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1" id="31"/>
            <p:cNvSpPr txBox="true"/>
            <p:nvPr/>
          </p:nvSpPr>
          <p:spPr>
            <a:xfrm rot="0">
              <a:off x="124072" y="131612"/>
              <a:ext cx="3070082" cy="371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FFFFFF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구현 기능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F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4750" y="365665"/>
            <a:ext cx="6830614" cy="9960702"/>
            <a:chOff x="0" y="0"/>
            <a:chExt cx="2447938" cy="35696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47938" cy="3569691"/>
            </a:xfrm>
            <a:custGeom>
              <a:avLst/>
              <a:gdLst/>
              <a:ahLst/>
              <a:cxnLst/>
              <a:rect r="r" b="b" t="t" l="l"/>
              <a:pathLst>
                <a:path h="3569691" w="2447938">
                  <a:moveTo>
                    <a:pt x="41936" y="0"/>
                  </a:moveTo>
                  <a:lnTo>
                    <a:pt x="2406001" y="0"/>
                  </a:lnTo>
                  <a:cubicBezTo>
                    <a:pt x="2417123" y="0"/>
                    <a:pt x="2427790" y="4418"/>
                    <a:pt x="2435655" y="12283"/>
                  </a:cubicBezTo>
                  <a:cubicBezTo>
                    <a:pt x="2443519" y="20147"/>
                    <a:pt x="2447938" y="30814"/>
                    <a:pt x="2447938" y="41936"/>
                  </a:cubicBezTo>
                  <a:lnTo>
                    <a:pt x="2447938" y="3527754"/>
                  </a:lnTo>
                  <a:cubicBezTo>
                    <a:pt x="2447938" y="3538877"/>
                    <a:pt x="2443519" y="3549543"/>
                    <a:pt x="2435655" y="3557408"/>
                  </a:cubicBezTo>
                  <a:cubicBezTo>
                    <a:pt x="2427790" y="3565272"/>
                    <a:pt x="2417123" y="3569691"/>
                    <a:pt x="2406001" y="3569691"/>
                  </a:cubicBezTo>
                  <a:lnTo>
                    <a:pt x="41936" y="3569691"/>
                  </a:lnTo>
                  <a:cubicBezTo>
                    <a:pt x="30814" y="3569691"/>
                    <a:pt x="20147" y="3565272"/>
                    <a:pt x="12283" y="3557408"/>
                  </a:cubicBezTo>
                  <a:cubicBezTo>
                    <a:pt x="4418" y="3549543"/>
                    <a:pt x="0" y="3538877"/>
                    <a:pt x="0" y="3527754"/>
                  </a:cubicBezTo>
                  <a:lnTo>
                    <a:pt x="0" y="41936"/>
                  </a:lnTo>
                  <a:cubicBezTo>
                    <a:pt x="0" y="30814"/>
                    <a:pt x="4418" y="20147"/>
                    <a:pt x="12283" y="12283"/>
                  </a:cubicBezTo>
                  <a:cubicBezTo>
                    <a:pt x="20147" y="4418"/>
                    <a:pt x="30814" y="0"/>
                    <a:pt x="4193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47938" cy="3607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63927" y="3120882"/>
            <a:ext cx="6047886" cy="516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“LG BootCamp 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최초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(그리고 아마 마지막) C++로 OS Kernel작성!”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OOP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로 한층 강력해진 Kernel을 만나보세요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265206" y="8521641"/>
            <a:ext cx="1289128" cy="1299199"/>
          </a:xfrm>
          <a:custGeom>
            <a:avLst/>
            <a:gdLst/>
            <a:ahLst/>
            <a:cxnLst/>
            <a:rect r="r" b="b" t="t" l="l"/>
            <a:pathLst>
              <a:path h="1299199" w="1289128">
                <a:moveTo>
                  <a:pt x="0" y="0"/>
                </a:moveTo>
                <a:lnTo>
                  <a:pt x="1289127" y="0"/>
                </a:lnTo>
                <a:lnTo>
                  <a:pt x="1289127" y="1299199"/>
                </a:lnTo>
                <a:lnTo>
                  <a:pt x="0" y="12991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81272" y="5396014"/>
            <a:ext cx="1289128" cy="1289128"/>
          </a:xfrm>
          <a:custGeom>
            <a:avLst/>
            <a:gdLst/>
            <a:ahLst/>
            <a:cxnLst/>
            <a:rect r="r" b="b" t="t" l="l"/>
            <a:pathLst>
              <a:path h="1289128" w="1289128">
                <a:moveTo>
                  <a:pt x="0" y="0"/>
                </a:moveTo>
                <a:lnTo>
                  <a:pt x="1289128" y="0"/>
                </a:lnTo>
                <a:lnTo>
                  <a:pt x="1289128" y="1289127"/>
                </a:lnTo>
                <a:lnTo>
                  <a:pt x="0" y="1289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65206" y="6932791"/>
            <a:ext cx="1305194" cy="1305194"/>
          </a:xfrm>
          <a:custGeom>
            <a:avLst/>
            <a:gdLst/>
            <a:ahLst/>
            <a:cxnLst/>
            <a:rect r="r" b="b" t="t" l="l"/>
            <a:pathLst>
              <a:path h="1305194" w="1305194">
                <a:moveTo>
                  <a:pt x="0" y="0"/>
                </a:moveTo>
                <a:lnTo>
                  <a:pt x="1305194" y="0"/>
                </a:lnTo>
                <a:lnTo>
                  <a:pt x="1305194" y="1305194"/>
                </a:lnTo>
                <a:lnTo>
                  <a:pt x="0" y="13051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756710" y="8572436"/>
            <a:ext cx="4018144" cy="1159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모두가 탐내는 LCD 자원을 보호하는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GateKeeper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!  LCD에 대한 요청은 GateKeeper의 메일함(Queue)에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넣어주시면 알아서 해드립니다."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56710" y="7007481"/>
            <a:ext cx="4018144" cy="1159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DSP 작업 중 입력, 처리, 출력 모두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동일한 메모리를 참조하는데, 만약 중간에 누군가 이 메모리를 방해한다면?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그럴 땐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Mutex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로 안전하게 보호하세요.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56710" y="5442527"/>
            <a:ext cx="4018144" cy="1159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어떤 작업이 많고 상태가 복잡해도 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걱정 마세요!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TaskManager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만 있으면, 작업 상태별, 지연 원인별로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효율적으로 관리할 수 있습니다.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95685" y="1003395"/>
            <a:ext cx="5369401" cy="1480666"/>
            <a:chOff x="0" y="0"/>
            <a:chExt cx="7159202" cy="1974222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7158859" cy="1974222"/>
              <a:chOff x="0" y="0"/>
              <a:chExt cx="739970" cy="204064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739970" cy="204064"/>
              </a:xfrm>
              <a:custGeom>
                <a:avLst/>
                <a:gdLst/>
                <a:ahLst/>
                <a:cxnLst/>
                <a:rect r="r" b="b" t="t" l="l"/>
                <a:pathLst>
                  <a:path h="204064" w="739970">
                    <a:moveTo>
                      <a:pt x="102032" y="0"/>
                    </a:moveTo>
                    <a:lnTo>
                      <a:pt x="637938" y="0"/>
                    </a:lnTo>
                    <a:cubicBezTo>
                      <a:pt x="664998" y="0"/>
                      <a:pt x="690951" y="10750"/>
                      <a:pt x="710085" y="29884"/>
                    </a:cubicBezTo>
                    <a:cubicBezTo>
                      <a:pt x="729220" y="49019"/>
                      <a:pt x="739970" y="74971"/>
                      <a:pt x="739970" y="102032"/>
                    </a:cubicBezTo>
                    <a:lnTo>
                      <a:pt x="739970" y="102032"/>
                    </a:lnTo>
                    <a:cubicBezTo>
                      <a:pt x="739970" y="158383"/>
                      <a:pt x="694289" y="204064"/>
                      <a:pt x="637938" y="204064"/>
                    </a:cubicBezTo>
                    <a:lnTo>
                      <a:pt x="102032" y="204064"/>
                    </a:lnTo>
                    <a:cubicBezTo>
                      <a:pt x="74971" y="204064"/>
                      <a:pt x="49019" y="193314"/>
                      <a:pt x="29884" y="174179"/>
                    </a:cubicBezTo>
                    <a:cubicBezTo>
                      <a:pt x="10750" y="155045"/>
                      <a:pt x="0" y="129093"/>
                      <a:pt x="0" y="102032"/>
                    </a:cubicBezTo>
                    <a:lnTo>
                      <a:pt x="0" y="102032"/>
                    </a:lnTo>
                    <a:cubicBezTo>
                      <a:pt x="0" y="74971"/>
                      <a:pt x="10750" y="49019"/>
                      <a:pt x="29884" y="29884"/>
                    </a:cubicBezTo>
                    <a:cubicBezTo>
                      <a:pt x="49019" y="10750"/>
                      <a:pt x="74971" y="0"/>
                      <a:pt x="10203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rnd">
                <a:solidFill>
                  <a:srgbClr val="5E6C5B"/>
                </a:solidFill>
                <a:prstDash val="solid"/>
                <a:round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28575"/>
                <a:ext cx="739970" cy="23263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343" y="593624"/>
              <a:ext cx="7158859" cy="7266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E6C5B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Signal EQ &amp; Analyzer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>
            <a:off x="1095371" y="4307930"/>
            <a:ext cx="5369144" cy="0"/>
          </a:xfrm>
          <a:prstGeom prst="line">
            <a:avLst/>
          </a:prstGeom>
          <a:ln cap="flat" w="9525">
            <a:solidFill>
              <a:srgbClr val="5E6C5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8" id="18"/>
          <p:cNvGrpSpPr/>
          <p:nvPr/>
        </p:nvGrpSpPr>
        <p:grpSpPr>
          <a:xfrm rot="0">
            <a:off x="756000" y="4642811"/>
            <a:ext cx="2488670" cy="504441"/>
            <a:chOff x="0" y="0"/>
            <a:chExt cx="3318227" cy="672587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3318227" cy="672587"/>
              <a:chOff x="0" y="0"/>
              <a:chExt cx="342986" cy="69521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342986" cy="69521"/>
              </a:xfrm>
              <a:custGeom>
                <a:avLst/>
                <a:gdLst/>
                <a:ahLst/>
                <a:cxnLst/>
                <a:rect r="r" b="b" t="t" l="l"/>
                <a:pathLst>
                  <a:path h="69521" w="342986">
                    <a:moveTo>
                      <a:pt x="34761" y="0"/>
                    </a:moveTo>
                    <a:lnTo>
                      <a:pt x="308225" y="0"/>
                    </a:lnTo>
                    <a:cubicBezTo>
                      <a:pt x="317444" y="0"/>
                      <a:pt x="326286" y="3662"/>
                      <a:pt x="332805" y="10181"/>
                    </a:cubicBezTo>
                    <a:cubicBezTo>
                      <a:pt x="339324" y="16700"/>
                      <a:pt x="342986" y="25542"/>
                      <a:pt x="342986" y="34761"/>
                    </a:cubicBezTo>
                    <a:lnTo>
                      <a:pt x="342986" y="34761"/>
                    </a:lnTo>
                    <a:cubicBezTo>
                      <a:pt x="342986" y="43980"/>
                      <a:pt x="339324" y="52821"/>
                      <a:pt x="332805" y="59340"/>
                    </a:cubicBezTo>
                    <a:cubicBezTo>
                      <a:pt x="326286" y="65859"/>
                      <a:pt x="317444" y="69521"/>
                      <a:pt x="308225" y="69521"/>
                    </a:cubicBezTo>
                    <a:lnTo>
                      <a:pt x="34761" y="69521"/>
                    </a:lnTo>
                    <a:cubicBezTo>
                      <a:pt x="25542" y="69521"/>
                      <a:pt x="16700" y="65859"/>
                      <a:pt x="10181" y="59340"/>
                    </a:cubicBezTo>
                    <a:cubicBezTo>
                      <a:pt x="3662" y="52821"/>
                      <a:pt x="0" y="43980"/>
                      <a:pt x="0" y="34761"/>
                    </a:cubicBezTo>
                    <a:lnTo>
                      <a:pt x="0" y="34761"/>
                    </a:lnTo>
                    <a:cubicBezTo>
                      <a:pt x="0" y="25542"/>
                      <a:pt x="3662" y="16700"/>
                      <a:pt x="10181" y="10181"/>
                    </a:cubicBezTo>
                    <a:cubicBezTo>
                      <a:pt x="16700" y="3662"/>
                      <a:pt x="25542" y="0"/>
                      <a:pt x="34761" y="0"/>
                    </a:cubicBezTo>
                    <a:close/>
                  </a:path>
                </a:pathLst>
              </a:custGeom>
              <a:solidFill>
                <a:srgbClr val="5E6C5B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28575"/>
                <a:ext cx="342986" cy="9809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124072" y="131612"/>
              <a:ext cx="3070082" cy="371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FFFFFF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Kernel Components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49512" y="6064002"/>
            <a:ext cx="99170" cy="99170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49512" y="7585388"/>
            <a:ext cx="99170" cy="99170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49512" y="9191619"/>
            <a:ext cx="99170" cy="99170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F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4750" y="365665"/>
            <a:ext cx="6830614" cy="9960702"/>
            <a:chOff x="0" y="0"/>
            <a:chExt cx="2447938" cy="35696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47938" cy="3569691"/>
            </a:xfrm>
            <a:custGeom>
              <a:avLst/>
              <a:gdLst/>
              <a:ahLst/>
              <a:cxnLst/>
              <a:rect r="r" b="b" t="t" l="l"/>
              <a:pathLst>
                <a:path h="3569691" w="2447938">
                  <a:moveTo>
                    <a:pt x="41936" y="0"/>
                  </a:moveTo>
                  <a:lnTo>
                    <a:pt x="2406001" y="0"/>
                  </a:lnTo>
                  <a:cubicBezTo>
                    <a:pt x="2417123" y="0"/>
                    <a:pt x="2427790" y="4418"/>
                    <a:pt x="2435655" y="12283"/>
                  </a:cubicBezTo>
                  <a:cubicBezTo>
                    <a:pt x="2443519" y="20147"/>
                    <a:pt x="2447938" y="30814"/>
                    <a:pt x="2447938" y="41936"/>
                  </a:cubicBezTo>
                  <a:lnTo>
                    <a:pt x="2447938" y="3527754"/>
                  </a:lnTo>
                  <a:cubicBezTo>
                    <a:pt x="2447938" y="3538877"/>
                    <a:pt x="2443519" y="3549543"/>
                    <a:pt x="2435655" y="3557408"/>
                  </a:cubicBezTo>
                  <a:cubicBezTo>
                    <a:pt x="2427790" y="3565272"/>
                    <a:pt x="2417123" y="3569691"/>
                    <a:pt x="2406001" y="3569691"/>
                  </a:cubicBezTo>
                  <a:lnTo>
                    <a:pt x="41936" y="3569691"/>
                  </a:lnTo>
                  <a:cubicBezTo>
                    <a:pt x="30814" y="3569691"/>
                    <a:pt x="20147" y="3565272"/>
                    <a:pt x="12283" y="3557408"/>
                  </a:cubicBezTo>
                  <a:cubicBezTo>
                    <a:pt x="4418" y="3549543"/>
                    <a:pt x="0" y="3538877"/>
                    <a:pt x="0" y="3527754"/>
                  </a:cubicBezTo>
                  <a:lnTo>
                    <a:pt x="0" y="41936"/>
                  </a:lnTo>
                  <a:cubicBezTo>
                    <a:pt x="0" y="30814"/>
                    <a:pt x="4418" y="20147"/>
                    <a:pt x="12283" y="12283"/>
                  </a:cubicBezTo>
                  <a:cubicBezTo>
                    <a:pt x="20147" y="4418"/>
                    <a:pt x="30814" y="0"/>
                    <a:pt x="4193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47938" cy="3607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93781" y="5449025"/>
            <a:ext cx="1229954" cy="1229954"/>
          </a:xfrm>
          <a:custGeom>
            <a:avLst/>
            <a:gdLst/>
            <a:ahLst/>
            <a:cxnLst/>
            <a:rect r="r" b="b" t="t" l="l"/>
            <a:pathLst>
              <a:path h="1229954" w="1229954">
                <a:moveTo>
                  <a:pt x="0" y="0"/>
                </a:moveTo>
                <a:lnTo>
                  <a:pt x="1229953" y="0"/>
                </a:lnTo>
                <a:lnTo>
                  <a:pt x="1229953" y="1229953"/>
                </a:lnTo>
                <a:lnTo>
                  <a:pt x="0" y="12299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31988" y="7046938"/>
            <a:ext cx="1191746" cy="1191746"/>
          </a:xfrm>
          <a:custGeom>
            <a:avLst/>
            <a:gdLst/>
            <a:ahLst/>
            <a:cxnLst/>
            <a:rect r="r" b="b" t="t" l="l"/>
            <a:pathLst>
              <a:path h="1191746" w="1191746">
                <a:moveTo>
                  <a:pt x="0" y="0"/>
                </a:moveTo>
                <a:lnTo>
                  <a:pt x="1191746" y="0"/>
                </a:lnTo>
                <a:lnTo>
                  <a:pt x="1191746" y="1191746"/>
                </a:lnTo>
                <a:lnTo>
                  <a:pt x="0" y="11917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3781" y="8606643"/>
            <a:ext cx="1229954" cy="1229954"/>
          </a:xfrm>
          <a:custGeom>
            <a:avLst/>
            <a:gdLst/>
            <a:ahLst/>
            <a:cxnLst/>
            <a:rect r="r" b="b" t="t" l="l"/>
            <a:pathLst>
              <a:path h="1229954" w="1229954">
                <a:moveTo>
                  <a:pt x="0" y="0"/>
                </a:moveTo>
                <a:lnTo>
                  <a:pt x="1229953" y="0"/>
                </a:lnTo>
                <a:lnTo>
                  <a:pt x="1229953" y="1229954"/>
                </a:lnTo>
                <a:lnTo>
                  <a:pt x="0" y="12299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95685" y="1003395"/>
            <a:ext cx="5369401" cy="1480666"/>
            <a:chOff x="0" y="0"/>
            <a:chExt cx="7159202" cy="1974222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7158859" cy="1974222"/>
              <a:chOff x="0" y="0"/>
              <a:chExt cx="739970" cy="20406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739970" cy="204064"/>
              </a:xfrm>
              <a:custGeom>
                <a:avLst/>
                <a:gdLst/>
                <a:ahLst/>
                <a:cxnLst/>
                <a:rect r="r" b="b" t="t" l="l"/>
                <a:pathLst>
                  <a:path h="204064" w="739970">
                    <a:moveTo>
                      <a:pt x="102032" y="0"/>
                    </a:moveTo>
                    <a:lnTo>
                      <a:pt x="637938" y="0"/>
                    </a:lnTo>
                    <a:cubicBezTo>
                      <a:pt x="664998" y="0"/>
                      <a:pt x="690951" y="10750"/>
                      <a:pt x="710085" y="29884"/>
                    </a:cubicBezTo>
                    <a:cubicBezTo>
                      <a:pt x="729220" y="49019"/>
                      <a:pt x="739970" y="74971"/>
                      <a:pt x="739970" y="102032"/>
                    </a:cubicBezTo>
                    <a:lnTo>
                      <a:pt x="739970" y="102032"/>
                    </a:lnTo>
                    <a:cubicBezTo>
                      <a:pt x="739970" y="158383"/>
                      <a:pt x="694289" y="204064"/>
                      <a:pt x="637938" y="204064"/>
                    </a:cubicBezTo>
                    <a:lnTo>
                      <a:pt x="102032" y="204064"/>
                    </a:lnTo>
                    <a:cubicBezTo>
                      <a:pt x="74971" y="204064"/>
                      <a:pt x="49019" y="193314"/>
                      <a:pt x="29884" y="174179"/>
                    </a:cubicBezTo>
                    <a:cubicBezTo>
                      <a:pt x="10750" y="155045"/>
                      <a:pt x="0" y="129093"/>
                      <a:pt x="0" y="102032"/>
                    </a:cubicBezTo>
                    <a:lnTo>
                      <a:pt x="0" y="102032"/>
                    </a:lnTo>
                    <a:cubicBezTo>
                      <a:pt x="0" y="74971"/>
                      <a:pt x="10750" y="49019"/>
                      <a:pt x="29884" y="29884"/>
                    </a:cubicBezTo>
                    <a:cubicBezTo>
                      <a:pt x="49019" y="10750"/>
                      <a:pt x="74971" y="0"/>
                      <a:pt x="10203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rnd">
                <a:solidFill>
                  <a:srgbClr val="5E6C5B"/>
                </a:solidFill>
                <a:prstDash val="solid"/>
                <a:round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739970" cy="23263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343" y="593624"/>
              <a:ext cx="7158859" cy="7266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5E6C5B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Signal EQ &amp; Analyzer</a:t>
              </a:r>
            </a:p>
          </p:txBody>
        </p:sp>
      </p:grpSp>
      <p:sp>
        <p:nvSpPr>
          <p:cNvPr name="AutoShape 13" id="13"/>
          <p:cNvSpPr/>
          <p:nvPr/>
        </p:nvSpPr>
        <p:spPr>
          <a:xfrm>
            <a:off x="1095371" y="4307930"/>
            <a:ext cx="5369144" cy="0"/>
          </a:xfrm>
          <a:prstGeom prst="line">
            <a:avLst/>
          </a:prstGeom>
          <a:ln cap="flat" w="9525">
            <a:solidFill>
              <a:srgbClr val="5E6C5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771144" y="2858945"/>
            <a:ext cx="6047886" cy="104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"실시간 주파수 분석 및 필터링 가능한 우리 제품은 </a:t>
            </a:r>
          </a:p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FPU없이 제작하여 더욱 </a:t>
            </a: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저렴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합니다.”</a:t>
            </a:r>
          </a:p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맞춤 제작 </a:t>
            </a: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필터 기능을 통해, 개인의 취향과 환경에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5E6C5B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최적화된 오디오 성능을 경험해 보세요!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46633" y="5612983"/>
            <a:ext cx="4357252" cy="868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머신러닝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으로 최적화시킨 자사의 필터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레시피로 고객 맞춤형 EQ 제공가능!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소중한 고객의 Signal을 더욱 특별하게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554333" y="7167118"/>
            <a:ext cx="4249667" cy="868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선호에 맞춰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IIR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또는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FIR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필터를 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자유롭게 선택! 최적의 Signal을 위해,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원하는 방식으로 필터링을 제공합니다!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710306" y="8768072"/>
            <a:ext cx="3987307" cy="868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CMSIS-DSP에서 영감을 받아 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FPU 없이도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놀라운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</a:t>
            </a:r>
            <a:r>
              <a:rPr lang="en-US" sz="1599">
                <a:solidFill>
                  <a:srgbClr val="FF3131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속도</a:t>
            </a: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로 신호처리 가능!</a:t>
            </a:r>
          </a:p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저렴한 가격으로 경험해보세요!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49512" y="6064002"/>
            <a:ext cx="99170" cy="9917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512" y="7578225"/>
            <a:ext cx="99170" cy="9917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9512" y="9191619"/>
            <a:ext cx="99170" cy="9917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56000" y="4642811"/>
            <a:ext cx="2488670" cy="504441"/>
            <a:chOff x="0" y="0"/>
            <a:chExt cx="3318227" cy="672587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3318227" cy="672587"/>
              <a:chOff x="0" y="0"/>
              <a:chExt cx="342986" cy="69521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342986" cy="69521"/>
              </a:xfrm>
              <a:custGeom>
                <a:avLst/>
                <a:gdLst/>
                <a:ahLst/>
                <a:cxnLst/>
                <a:rect r="r" b="b" t="t" l="l"/>
                <a:pathLst>
                  <a:path h="69521" w="342986">
                    <a:moveTo>
                      <a:pt x="34761" y="0"/>
                    </a:moveTo>
                    <a:lnTo>
                      <a:pt x="308225" y="0"/>
                    </a:lnTo>
                    <a:cubicBezTo>
                      <a:pt x="317444" y="0"/>
                      <a:pt x="326286" y="3662"/>
                      <a:pt x="332805" y="10181"/>
                    </a:cubicBezTo>
                    <a:cubicBezTo>
                      <a:pt x="339324" y="16700"/>
                      <a:pt x="342986" y="25542"/>
                      <a:pt x="342986" y="34761"/>
                    </a:cubicBezTo>
                    <a:lnTo>
                      <a:pt x="342986" y="34761"/>
                    </a:lnTo>
                    <a:cubicBezTo>
                      <a:pt x="342986" y="43980"/>
                      <a:pt x="339324" y="52821"/>
                      <a:pt x="332805" y="59340"/>
                    </a:cubicBezTo>
                    <a:cubicBezTo>
                      <a:pt x="326286" y="65859"/>
                      <a:pt x="317444" y="69521"/>
                      <a:pt x="308225" y="69521"/>
                    </a:cubicBezTo>
                    <a:lnTo>
                      <a:pt x="34761" y="69521"/>
                    </a:lnTo>
                    <a:cubicBezTo>
                      <a:pt x="25542" y="69521"/>
                      <a:pt x="16700" y="65859"/>
                      <a:pt x="10181" y="59340"/>
                    </a:cubicBezTo>
                    <a:cubicBezTo>
                      <a:pt x="3662" y="52821"/>
                      <a:pt x="0" y="43980"/>
                      <a:pt x="0" y="34761"/>
                    </a:cubicBezTo>
                    <a:lnTo>
                      <a:pt x="0" y="34761"/>
                    </a:lnTo>
                    <a:cubicBezTo>
                      <a:pt x="0" y="25542"/>
                      <a:pt x="3662" y="16700"/>
                      <a:pt x="10181" y="10181"/>
                    </a:cubicBezTo>
                    <a:cubicBezTo>
                      <a:pt x="16700" y="3662"/>
                      <a:pt x="25542" y="0"/>
                      <a:pt x="34761" y="0"/>
                    </a:cubicBezTo>
                    <a:close/>
                  </a:path>
                </a:pathLst>
              </a:custGeom>
              <a:solidFill>
                <a:srgbClr val="5E6C5B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28575"/>
                <a:ext cx="342986" cy="9809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1" id="31"/>
            <p:cNvSpPr txBox="true"/>
            <p:nvPr/>
          </p:nvSpPr>
          <p:spPr>
            <a:xfrm rot="0">
              <a:off x="124072" y="131612"/>
              <a:ext cx="3070082" cy="371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FFFFFF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App Components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DAGiDuCN66Q</dc:identifier>
  <dcterms:modified xsi:type="dcterms:W3CDTF">2011-08-01T06:04:30Z</dcterms:modified>
  <cp:revision>1</cp:revision>
  <dc:title>올리브색 베이지색 심플한 깔끔한 공사 안내 전단지</dc:title>
</cp:coreProperties>
</file>

<file path=docProps/thumbnail.jpeg>
</file>